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71" r:id="rId7"/>
    <p:sldId id="272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76" r:id="rId16"/>
    <p:sldId id="27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E42FD57-B9E1-469D-86B0-FDFF8FF5CF78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0355C36-5FB2-4384-9E06-14A0645808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D57-B9E1-469D-86B0-FDFF8FF5CF78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C36-5FB2-4384-9E06-14A064580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D57-B9E1-469D-86B0-FDFF8FF5CF78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C36-5FB2-4384-9E06-14A0645808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D57-B9E1-469D-86B0-FDFF8FF5CF78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C36-5FB2-4384-9E06-14A06458082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D57-B9E1-469D-86B0-FDFF8FF5CF78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C36-5FB2-4384-9E06-14A064580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D57-B9E1-469D-86B0-FDFF8FF5CF78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C36-5FB2-4384-9E06-14A0645808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D57-B9E1-469D-86B0-FDFF8FF5CF78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C36-5FB2-4384-9E06-14A0645808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D57-B9E1-469D-86B0-FDFF8FF5CF78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C36-5FB2-4384-9E06-14A0645808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D57-B9E1-469D-86B0-FDFF8FF5CF78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C36-5FB2-4384-9E06-14A0645808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D57-B9E1-469D-86B0-FDFF8FF5CF78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C36-5FB2-4384-9E06-14A064580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D57-B9E1-469D-86B0-FDFF8FF5CF78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C36-5FB2-4384-9E06-14A06458082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D57-B9E1-469D-86B0-FDFF8FF5CF78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C36-5FB2-4384-9E06-14A064580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D57-B9E1-469D-86B0-FDFF8FF5CF78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C36-5FB2-4384-9E06-14A06458082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D57-B9E1-469D-86B0-FDFF8FF5CF78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C36-5FB2-4384-9E06-14A06458082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D57-B9E1-469D-86B0-FDFF8FF5CF78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C36-5FB2-4384-9E06-14A064580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D57-B9E1-469D-86B0-FDFF8FF5CF78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C36-5FB2-4384-9E06-14A06458082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FD57-B9E1-469D-86B0-FDFF8FF5CF78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5C36-5FB2-4384-9E06-14A064580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42FD57-B9E1-469D-86B0-FDFF8FF5CF78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355C36-5FB2-4384-9E06-14A0645808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是我，不要怕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马可福音</a:t>
            </a:r>
            <a:r>
              <a:rPr lang="en-US" altLang="zh-CN" dirty="0"/>
              <a:t>4</a:t>
            </a:r>
            <a:r>
              <a:rPr lang="zh-CN" altLang="en-US" dirty="0"/>
              <a:t>：</a:t>
            </a:r>
            <a:r>
              <a:rPr lang="en-US" altLang="zh-CN" dirty="0"/>
              <a:t>45</a:t>
            </a:r>
            <a:r>
              <a:rPr lang="zh-CN" altLang="en-US" dirty="0"/>
              <a:t>－</a:t>
            </a:r>
            <a:r>
              <a:rPr lang="en-US" altLang="zh-CN" dirty="0"/>
              <a:t>52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090539"/>
          </a:xfrm>
        </p:spPr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二</a:t>
            </a:r>
            <a:r>
              <a:rPr lang="en-US" altLang="zh-CN" dirty="0"/>
              <a:t>, “</a:t>
            </a:r>
            <a:r>
              <a:rPr lang="zh-CN" altLang="en-US" dirty="0"/>
              <a:t>耶稣走过他们去</a:t>
            </a:r>
            <a:r>
              <a:rPr lang="en-US" altLang="zh-CN" dirty="0"/>
              <a:t>”</a:t>
            </a:r>
          </a:p>
          <a:p>
            <a:r>
              <a:rPr lang="zh-CN" altLang="en-US" dirty="0"/>
              <a:t>（</a:t>
            </a:r>
            <a:r>
              <a:rPr lang="en-US" dirty="0"/>
              <a:t>1</a:t>
            </a:r>
            <a:r>
              <a:rPr lang="zh-CN" altLang="en-US" dirty="0"/>
              <a:t>），耶和华说：“我要显我一切的恩慈，</a:t>
            </a:r>
            <a:r>
              <a:rPr lang="zh-CN" altLang="en-US" b="1" dirty="0">
                <a:solidFill>
                  <a:srgbClr val="FF0000"/>
                </a:solidFill>
              </a:rPr>
              <a:t>在你面前经过</a:t>
            </a:r>
            <a:r>
              <a:rPr lang="zh-CN" altLang="en-US" dirty="0"/>
              <a:t>，宣告我的名。我要恩待谁就恩待谁；要怜悯谁就怜悯谁”；又说：“你不能看见我的面，因为人见我的面不能存活。”耶和华说：“看哪，在我这里有地方，你要站在磐石上。</a:t>
            </a:r>
            <a:r>
              <a:rPr lang="zh-CN" altLang="en-US" b="1" dirty="0">
                <a:solidFill>
                  <a:srgbClr val="FF0000"/>
                </a:solidFill>
              </a:rPr>
              <a:t>我的荣耀经过的时候</a:t>
            </a:r>
            <a:r>
              <a:rPr lang="zh-CN" altLang="en-US" dirty="0"/>
              <a:t>，我必将你放在磐石穴中，用我的手遮掩你，等我过去，然后我要将我的手收回，你就得见我的背，却不得见我的面。”</a:t>
            </a:r>
            <a:r>
              <a:rPr lang="en-US" dirty="0"/>
              <a:t>(</a:t>
            </a:r>
            <a:r>
              <a:rPr lang="zh-CN" altLang="en-US" dirty="0"/>
              <a:t>出埃及记</a:t>
            </a:r>
            <a:r>
              <a:rPr lang="en-US" dirty="0"/>
              <a:t> 33:19-23 </a:t>
            </a:r>
            <a:r>
              <a:rPr lang="zh-CN" altLang="en-US" dirty="0"/>
              <a:t>和合本</a:t>
            </a:r>
            <a:r>
              <a:rPr lang="en-US" dirty="0"/>
              <a:t>)</a:t>
            </a:r>
          </a:p>
          <a:p>
            <a:r>
              <a:rPr lang="zh-CN" altLang="en-US" dirty="0"/>
              <a:t>（</a:t>
            </a:r>
            <a:r>
              <a:rPr lang="en-US" dirty="0"/>
              <a:t>2</a:t>
            </a:r>
            <a:r>
              <a:rPr lang="zh-CN" altLang="en-US" dirty="0"/>
              <a:t>），耶和华说：“你出来站在山上，在我面前。”</a:t>
            </a:r>
            <a:r>
              <a:rPr lang="zh-CN" altLang="en-US" b="1" dirty="0">
                <a:solidFill>
                  <a:srgbClr val="FF0000"/>
                </a:solidFill>
              </a:rPr>
              <a:t>那时耶和华从那里经过</a:t>
            </a:r>
            <a:r>
              <a:rPr lang="zh-CN" altLang="en-US" dirty="0"/>
              <a:t>，在他面前有烈风大作，崩山碎石，耶和华却不在风中；风后地震，耶和华却不在其中；</a:t>
            </a:r>
            <a:r>
              <a:rPr lang="en-US" dirty="0"/>
              <a:t>(</a:t>
            </a:r>
            <a:r>
              <a:rPr lang="zh-CN" altLang="en-US" dirty="0"/>
              <a:t>列王纪上</a:t>
            </a:r>
            <a:r>
              <a:rPr lang="en-US" dirty="0"/>
              <a:t> 19:11 </a:t>
            </a:r>
            <a:r>
              <a:rPr lang="zh-CN" altLang="en-US" dirty="0"/>
              <a:t>和合本</a:t>
            </a:r>
            <a:r>
              <a:rPr lang="en-US" dirty="0"/>
              <a:t>)</a:t>
            </a:r>
          </a:p>
          <a:p>
            <a:r>
              <a:rPr lang="zh-CN" altLang="en-US" dirty="0"/>
              <a:t>（</a:t>
            </a:r>
            <a:r>
              <a:rPr lang="en-US" dirty="0"/>
              <a:t>3</a:t>
            </a:r>
            <a:r>
              <a:rPr lang="zh-CN" altLang="en-US" dirty="0"/>
              <a:t>），</a:t>
            </a:r>
            <a:r>
              <a:rPr lang="zh-CN" altLang="en-US" b="1" dirty="0">
                <a:solidFill>
                  <a:srgbClr val="FF0000"/>
                </a:solidFill>
              </a:rPr>
              <a:t>他从我旁边经过，</a:t>
            </a:r>
            <a:r>
              <a:rPr lang="zh-CN" altLang="en-US" b="1" dirty="0">
                <a:solidFill>
                  <a:schemeClr val="tx1"/>
                </a:solidFill>
              </a:rPr>
              <a:t>我却不看见</a:t>
            </a:r>
            <a:r>
              <a:rPr lang="zh-CN" altLang="en-US" b="1" dirty="0">
                <a:solidFill>
                  <a:srgbClr val="FF0000"/>
                </a:solidFill>
              </a:rPr>
              <a:t>；他在我面前行走，</a:t>
            </a:r>
            <a:r>
              <a:rPr lang="zh-CN" altLang="en-US" b="1" dirty="0">
                <a:solidFill>
                  <a:schemeClr val="tx1"/>
                </a:solidFill>
              </a:rPr>
              <a:t>我倒不知觉</a:t>
            </a:r>
            <a:r>
              <a:rPr lang="zh-CN" altLang="en-US" b="1" dirty="0">
                <a:solidFill>
                  <a:srgbClr val="FF0000"/>
                </a:solidFill>
              </a:rPr>
              <a:t>。</a:t>
            </a:r>
            <a:r>
              <a:rPr lang="en-US" dirty="0"/>
              <a:t>(</a:t>
            </a:r>
            <a:r>
              <a:rPr lang="zh-CN" altLang="en-US" dirty="0"/>
              <a:t>约伯记</a:t>
            </a:r>
            <a:r>
              <a:rPr lang="en-US" dirty="0"/>
              <a:t> 9:11 </a:t>
            </a:r>
            <a:r>
              <a:rPr lang="zh-CN" altLang="en-US" dirty="0"/>
              <a:t>和合本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5925947"/>
          </a:xfrm>
        </p:spPr>
        <p:txBody>
          <a:bodyPr/>
          <a:lstStyle/>
          <a:p>
            <a:endParaRPr lang="en-US" dirty="0"/>
          </a:p>
          <a:p>
            <a:r>
              <a:rPr lang="zh-CN" altLang="en-US" dirty="0"/>
              <a:t>三</a:t>
            </a:r>
            <a:r>
              <a:rPr lang="en-US" altLang="zh-CN" dirty="0"/>
              <a:t>,</a:t>
            </a:r>
            <a:r>
              <a:rPr lang="zh-CN" altLang="en-US" dirty="0"/>
              <a:t>“是我”</a:t>
            </a:r>
            <a:endParaRPr lang="en-US" altLang="zh-CN" dirty="0"/>
          </a:p>
          <a:p>
            <a:r>
              <a:rPr lang="zh-CN" altLang="en-US" dirty="0"/>
              <a:t>神对摩西说：“</a:t>
            </a:r>
            <a:r>
              <a:rPr lang="zh-CN" altLang="en-US" b="1" dirty="0">
                <a:solidFill>
                  <a:srgbClr val="C00000"/>
                </a:solidFill>
              </a:rPr>
              <a:t>我是自有永有的</a:t>
            </a:r>
            <a:r>
              <a:rPr lang="zh-CN" altLang="en-US" dirty="0"/>
              <a:t>”；又说：“你要对以色列人这样说：‘那自有的打发我到你们这里来。’”</a:t>
            </a:r>
            <a:r>
              <a:rPr lang="en-US" dirty="0"/>
              <a:t>(</a:t>
            </a:r>
            <a:r>
              <a:rPr lang="zh-CN" altLang="en-US" dirty="0"/>
              <a:t>出埃及记</a:t>
            </a:r>
            <a:r>
              <a:rPr lang="en-US" dirty="0"/>
              <a:t> 3:14 </a:t>
            </a:r>
            <a:r>
              <a:rPr lang="zh-CN" altLang="en-US" dirty="0"/>
              <a:t>和合本</a:t>
            </a:r>
            <a:r>
              <a:rPr lang="en-US" dirty="0"/>
              <a:t>)</a:t>
            </a:r>
          </a:p>
          <a:p>
            <a:r>
              <a:rPr lang="en-US" b="1" dirty="0">
                <a:solidFill>
                  <a:srgbClr val="C00000"/>
                </a:solidFill>
              </a:rPr>
              <a:t>“I am who I am” </a:t>
            </a:r>
          </a:p>
          <a:p>
            <a:r>
              <a:rPr lang="en-US" b="1" dirty="0">
                <a:solidFill>
                  <a:srgbClr val="C00000"/>
                </a:solidFill>
              </a:rPr>
              <a:t>“It’s I”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28" y="2545456"/>
            <a:ext cx="6672072" cy="34861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zh-CN" altLang="en-US" dirty="0">
                <a:sym typeface="+mn-ea"/>
              </a:rPr>
            </a:br>
            <a:r>
              <a:rPr lang="zh-CN" altLang="en-US" dirty="0">
                <a:sym typeface="+mn-ea"/>
              </a:rPr>
              <a:t>小结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53335"/>
            <a:ext cx="4087495" cy="5815965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耶稣是神，并且耶稣要为我们钉十字架，即以神的身份钉十字架，带来真正的救赎。</a:t>
            </a:r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“</a:t>
            </a:r>
            <a:r>
              <a:rPr lang="zh-CN" altLang="en-US" dirty="0"/>
              <a:t>救主耶稣基督</a:t>
            </a:r>
            <a:r>
              <a:rPr lang="en-US" altLang="zh-CN" dirty="0"/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5" y="2444728"/>
            <a:ext cx="6540114" cy="34172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dirty="0"/>
            </a:br>
            <a:r>
              <a:rPr dirty="0"/>
              <a:t>第三，耶稣是试验门徒的主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r>
              <a:rPr lang="zh-CN" dirty="0"/>
              <a:t>一</a:t>
            </a:r>
            <a:r>
              <a:rPr dirty="0"/>
              <a:t>，耶稣向门徒行神迹</a:t>
            </a:r>
          </a:p>
          <a:p>
            <a:r>
              <a:rPr dirty="0"/>
              <a:t>（1）神迹的目的是相信耶稣是神</a:t>
            </a:r>
          </a:p>
          <a:p>
            <a:r>
              <a:rPr dirty="0"/>
              <a:t>（2）门徒对神迹的反应是愚顽</a:t>
            </a:r>
          </a:p>
          <a:p>
            <a:r>
              <a:rPr lang="zh-CN" altLang="en-US" dirty="0"/>
              <a:t>耶稣看出来，就说：“你们为什么因为没有饼就议论呢？你们还不省悟，还不明白吗？</a:t>
            </a:r>
            <a:r>
              <a:rPr lang="zh-CN" altLang="en-US" b="1" dirty="0">
                <a:solidFill>
                  <a:srgbClr val="C00000"/>
                </a:solidFill>
              </a:rPr>
              <a:t>你们的心还是愚顽吗？</a:t>
            </a:r>
            <a:r>
              <a:rPr lang="zh-CN" altLang="en-US" dirty="0"/>
              <a:t>你们有眼睛，看不见吗？有耳朵，听不见吗？也不记得吗？</a:t>
            </a:r>
            <a:r>
              <a:rPr lang="en-US" dirty="0"/>
              <a:t>(</a:t>
            </a:r>
            <a:r>
              <a:rPr lang="zh-CN" altLang="en-US" dirty="0"/>
              <a:t>马可福音</a:t>
            </a:r>
            <a:r>
              <a:rPr lang="en-US" dirty="0"/>
              <a:t> 8:17-18 </a:t>
            </a:r>
            <a:r>
              <a:rPr lang="zh-CN" altLang="en-US" dirty="0"/>
              <a:t>和合本</a:t>
            </a:r>
            <a:r>
              <a:rPr lang="en-US" dirty="0"/>
              <a:t>)</a:t>
            </a:r>
          </a:p>
          <a:p>
            <a:r>
              <a:rPr lang="zh-CN" altLang="en-US" dirty="0"/>
              <a:t>耶稣的反应是耶稣心里深深地叹息，说：“这世代为什么求神迹呢？我实在告诉你们，没有神迹给这世代看。”</a:t>
            </a:r>
            <a:r>
              <a:rPr lang="en-US" dirty="0"/>
              <a:t>(</a:t>
            </a:r>
            <a:r>
              <a:rPr lang="zh-CN" altLang="en-US" dirty="0"/>
              <a:t>马可福音</a:t>
            </a:r>
            <a:r>
              <a:rPr lang="en-US" dirty="0"/>
              <a:t> 8:12 </a:t>
            </a:r>
            <a:r>
              <a:rPr lang="zh-CN" altLang="en-US" dirty="0"/>
              <a:t>和合本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1856" y="1885373"/>
            <a:ext cx="3572400" cy="2008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152" y="365124"/>
            <a:ext cx="10515600" cy="6035675"/>
          </a:xfrm>
        </p:spPr>
        <p:txBody>
          <a:bodyPr>
            <a:normAutofit lnSpcReduction="10000"/>
          </a:bodyPr>
          <a:lstStyle/>
          <a:p>
            <a:endParaRPr lang="en-US" altLang="zh-CN" dirty="0"/>
          </a:p>
          <a:p>
            <a:r>
              <a:rPr lang="zh-CN" altLang="en-US" dirty="0"/>
              <a:t>二，耶稣试验门徒的信心</a:t>
            </a:r>
          </a:p>
          <a:p>
            <a:r>
              <a:rPr dirty="0"/>
              <a:t>（1）门徒身陷逼迫和失败的考验</a:t>
            </a:r>
          </a:p>
          <a:p>
            <a:r>
              <a:rPr lang="zh-CN" altLang="en-US" dirty="0"/>
              <a:t>（2）认识门徒的身份能胜过试验</a:t>
            </a:r>
          </a:p>
          <a:p>
            <a:r>
              <a:rPr lang="zh-CN" altLang="en-US" dirty="0"/>
              <a:t>主乃活石，固然是被人所弃的，却是被　神所</a:t>
            </a:r>
            <a:r>
              <a:rPr lang="zh-CN" altLang="en-US" b="1" dirty="0">
                <a:solidFill>
                  <a:srgbClr val="C00000"/>
                </a:solidFill>
              </a:rPr>
              <a:t>拣选</a:t>
            </a:r>
            <a:r>
              <a:rPr lang="zh-CN" altLang="en-US" dirty="0"/>
              <a:t>、所宝贵的。你们来到主面前，也就像活石，被建造成为灵宫，作圣洁的祭司，藉着耶稣基督奉献　神所悦纳的灵祭。因为经上说：看哪，我把所</a:t>
            </a:r>
            <a:r>
              <a:rPr lang="zh-CN" altLang="en-US" b="1" dirty="0">
                <a:solidFill>
                  <a:srgbClr val="C00000"/>
                </a:solidFill>
              </a:rPr>
              <a:t>拣选</a:t>
            </a:r>
            <a:r>
              <a:rPr lang="zh-CN" altLang="en-US" dirty="0"/>
              <a:t>、所宝贵的房角石安放在锡安；信靠他的人必不至于羞愧。所以，他在你们信的人就为宝贵，在那不信的人有话说：匠人所弃的石头已作了房角的头块石头。又说：作了绊脚的石头，跌人的磐石。他们既不顺从，就在道理上绊跌；他们这样绊跌也是预定的。惟有你们是被</a:t>
            </a:r>
            <a:r>
              <a:rPr lang="zh-CN" altLang="en-US" b="1" dirty="0">
                <a:solidFill>
                  <a:srgbClr val="C00000"/>
                </a:solidFill>
              </a:rPr>
              <a:t>拣选</a:t>
            </a:r>
            <a:r>
              <a:rPr lang="zh-CN" altLang="en-US" dirty="0"/>
              <a:t>的族类，是有君尊的祭司，是圣洁的国度，是属　神的子民，要叫你们宣扬那召你们出黑暗入奇妙光明者的美德。</a:t>
            </a:r>
            <a:r>
              <a:rPr lang="en-US" dirty="0"/>
              <a:t>(</a:t>
            </a:r>
            <a:r>
              <a:rPr lang="zh-CN" altLang="en-US" dirty="0"/>
              <a:t>彼得前书</a:t>
            </a:r>
            <a:r>
              <a:rPr lang="en-US" dirty="0"/>
              <a:t> 2:4-9 </a:t>
            </a:r>
            <a:r>
              <a:rPr lang="zh-CN" altLang="en-US" dirty="0"/>
              <a:t>和合本</a:t>
            </a:r>
            <a:r>
              <a:rPr lang="en-US" dirty="0"/>
              <a:t>)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因为神的恩赐和</a:t>
            </a:r>
            <a:r>
              <a:rPr lang="zh-CN" altLang="en-US" b="1" dirty="0">
                <a:solidFill>
                  <a:srgbClr val="C00000"/>
                </a:solidFill>
              </a:rPr>
              <a:t>选召</a:t>
            </a:r>
            <a:r>
              <a:rPr lang="zh-CN" altLang="en-US" dirty="0"/>
              <a:t>，是没有后悔的。</a:t>
            </a:r>
            <a:r>
              <a:rPr lang="en-US" altLang="zh-CN" dirty="0"/>
              <a:t>(</a:t>
            </a:r>
            <a:r>
              <a:rPr lang="ja-JP" altLang="en-US" dirty="0"/>
              <a:t>罗马书</a:t>
            </a:r>
            <a:r>
              <a:rPr lang="en-US" altLang="ja-JP" dirty="0"/>
              <a:t>11</a:t>
            </a:r>
            <a:r>
              <a:rPr lang="ja-JP" altLang="en-US" dirty="0"/>
              <a:t>：</a:t>
            </a:r>
            <a:r>
              <a:rPr lang="en-US" altLang="ja-JP" dirty="0"/>
              <a:t>29)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小结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我们今天是否也像当时的门徒一样，也在试验当中？在经历失败的灰心当中？</a:t>
            </a:r>
          </a:p>
          <a:p>
            <a:r>
              <a:rPr lang="en-US"/>
              <a:t>你如何成为主的门徒？</a:t>
            </a:r>
            <a:r>
              <a:rPr lang="zh-CN" altLang="en-US"/>
              <a:t>神对你的选召后悔吗？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总结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1385" y="2560320"/>
            <a:ext cx="5095240" cy="3310255"/>
          </a:xfrm>
        </p:spPr>
        <p:txBody>
          <a:bodyPr/>
          <a:lstStyle/>
          <a:p>
            <a:r>
              <a:rPr lang="en-US"/>
              <a:t>因此，你们是大有喜乐；但如今，在百般的试炼中暂时忧愁，叫你们的信心既被试验，就比那被火试验仍然能坏的金子更显宝贵，可以在耶稣基督显现的时候得着称赞、荣耀、尊贵。</a:t>
            </a:r>
          </a:p>
          <a:p>
            <a:r>
              <a:rPr lang="en-US"/>
              <a:t>(彼得前书 1:6-7 和合本)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40" y="2560320"/>
            <a:ext cx="5403850" cy="36055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448" y="1825624"/>
            <a:ext cx="6626351" cy="4849495"/>
          </a:xfrm>
        </p:spPr>
        <p:txBody>
          <a:bodyPr/>
          <a:lstStyle/>
          <a:p>
            <a:endParaRPr dirty="0"/>
          </a:p>
          <a:p>
            <a:endParaRPr dirty="0"/>
          </a:p>
          <a:p>
            <a:r>
              <a:rPr sz="32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“是我，不要怕”意味着相信耶稣是救赎的神，靠主必得拯救；</a:t>
            </a:r>
          </a:p>
          <a:p>
            <a:r>
              <a:rPr sz="32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“是我，不要怕”意味着相信耶稣是掌权的神，试验中不惧怕。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1300480"/>
            <a:ext cx="3779520" cy="49060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sz="4800" b="1">
                <a:solidFill>
                  <a:srgbClr val="FF0000"/>
                </a:solidFill>
              </a:rPr>
              <a:t>愿神祝福你！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主题概述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 dirty="0">
                <a:solidFill>
                  <a:srgbClr val="FF0000"/>
                </a:solidFill>
              </a:rPr>
              <a:t>耶稣是神，是我们信仰的内容。当我们相信耶稣是神，我们才能明白我们被神拯救；当我们相信耶稣是神，我们才能在环境中不惧怕。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dirty="0"/>
            </a:br>
            <a:r>
              <a:rPr lang="zh-CN" altLang="en-US" dirty="0"/>
              <a:t>大纲：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7145"/>
            <a:ext cx="9187815" cy="3690620"/>
          </a:xfrm>
        </p:spPr>
        <p:txBody>
          <a:bodyPr>
            <a:noAutofit/>
          </a:bodyPr>
          <a:lstStyle/>
          <a:p>
            <a:r>
              <a:rPr lang="zh-CN" altLang="en-US" sz="1500" b="1" dirty="0"/>
              <a:t>一，耶稣是向父神祷告的圣子</a:t>
            </a:r>
          </a:p>
          <a:p>
            <a:r>
              <a:rPr lang="en-US" sz="1500" b="1" dirty="0"/>
              <a:t>    1</a:t>
            </a:r>
            <a:r>
              <a:rPr lang="zh-CN" altLang="en-US" sz="1500" b="1" dirty="0"/>
              <a:t>，耶稣向父神祷告</a:t>
            </a:r>
          </a:p>
          <a:p>
            <a:r>
              <a:rPr lang="en-US" sz="1500" b="1" dirty="0"/>
              <a:t>    2</a:t>
            </a:r>
            <a:r>
              <a:rPr lang="zh-CN" altLang="en-US" sz="1500" b="1" dirty="0"/>
              <a:t>，耶稣为门徒代祷</a:t>
            </a:r>
            <a:endParaRPr lang="en-US" sz="1500" b="1" dirty="0"/>
          </a:p>
          <a:p>
            <a:r>
              <a:rPr lang="zh-CN" altLang="en-US" sz="1500" b="1" dirty="0"/>
              <a:t>二，耶稣是旧约中的耶和华</a:t>
            </a:r>
          </a:p>
          <a:p>
            <a:r>
              <a:rPr lang="en-US" sz="1500" b="1" dirty="0"/>
              <a:t>    1</a:t>
            </a:r>
            <a:r>
              <a:rPr lang="zh-CN" altLang="en-US" sz="1500" b="1" dirty="0"/>
              <a:t>，耶稣“在海面上行走”说明耶稣是神。</a:t>
            </a:r>
          </a:p>
          <a:p>
            <a:r>
              <a:rPr lang="en-US" sz="1500" b="1" dirty="0"/>
              <a:t>    2</a:t>
            </a:r>
            <a:r>
              <a:rPr lang="zh-CN" altLang="en-US" sz="1500" b="1" dirty="0"/>
              <a:t>，耶稣“走过他们去”说明耶稣是神</a:t>
            </a:r>
          </a:p>
          <a:p>
            <a:r>
              <a:rPr lang="en-US" altLang="zh-CN" sz="1500" b="1" dirty="0"/>
              <a:t>    </a:t>
            </a:r>
            <a:r>
              <a:rPr lang="zh-CN" altLang="en-US" sz="1500" b="1" dirty="0"/>
              <a:t>3，耶稣宣告“是我”说明耶稣是神</a:t>
            </a:r>
          </a:p>
          <a:p>
            <a:r>
              <a:rPr lang="zh-CN" altLang="en-US" sz="1500" b="1" dirty="0"/>
              <a:t>三，耶稣是试验门徒的主</a:t>
            </a:r>
          </a:p>
          <a:p>
            <a:r>
              <a:rPr lang="en-US" altLang="zh-CN" sz="1500" b="1" dirty="0"/>
              <a:t>    </a:t>
            </a:r>
            <a:r>
              <a:rPr lang="zh-CN" altLang="en-US" sz="1500" b="1" dirty="0"/>
              <a:t>1，耶稣向门徒行神迹</a:t>
            </a:r>
          </a:p>
          <a:p>
            <a:r>
              <a:rPr lang="en-US" altLang="zh-CN" sz="1500" b="1" dirty="0"/>
              <a:t>    </a:t>
            </a:r>
            <a:r>
              <a:rPr lang="zh-CN" altLang="en-US" sz="1500" b="1" dirty="0"/>
              <a:t>2，耶稣试验门徒信心</a:t>
            </a:r>
          </a:p>
          <a:p>
            <a:endParaRPr lang="zh-CN" altLang="en-US" sz="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dirty="0"/>
            </a:br>
            <a:r>
              <a:rPr lang="zh-CN" altLang="en-US" dirty="0"/>
              <a:t>背景介绍一：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375" y="2560320"/>
            <a:ext cx="5175250" cy="3596005"/>
          </a:xfrm>
        </p:spPr>
        <p:txBody>
          <a:bodyPr>
            <a:normAutofit fontScale="80000"/>
          </a:bodyPr>
          <a:lstStyle/>
          <a:p>
            <a:r>
              <a:rPr lang="zh-CN" altLang="en-US" b="1" dirty="0"/>
              <a:t>想了一想，就往那称呼</a:t>
            </a:r>
            <a:r>
              <a:rPr lang="zh-CN" altLang="en-US" b="1" dirty="0">
                <a:solidFill>
                  <a:srgbClr val="FF0000"/>
                </a:solidFill>
              </a:rPr>
              <a:t>马可的约翰</a:t>
            </a:r>
            <a:r>
              <a:rPr lang="zh-CN" altLang="en-US" b="1" dirty="0"/>
              <a:t>他母亲马利亚家去。在那里有好些人聚集祷告。</a:t>
            </a:r>
            <a:r>
              <a:rPr lang="en-US" altLang="zh-CN" b="1" dirty="0"/>
              <a:t>(</a:t>
            </a:r>
            <a:r>
              <a:rPr lang="zh-CN" altLang="en-US" b="1" dirty="0"/>
              <a:t>使徒行传</a:t>
            </a:r>
            <a:r>
              <a:rPr lang="en-US" altLang="zh-CN" b="1" dirty="0"/>
              <a:t>12</a:t>
            </a:r>
            <a:r>
              <a:rPr lang="zh-CN" altLang="en-US" b="1" dirty="0"/>
              <a:t>：</a:t>
            </a:r>
            <a:r>
              <a:rPr lang="en-US" altLang="zh-CN" b="1" dirty="0"/>
              <a:t>12)</a:t>
            </a:r>
          </a:p>
          <a:p>
            <a:r>
              <a:rPr lang="en-US" altLang="zh-CN" b="1" dirty="0"/>
              <a:t>但保罗因为马可从前在旁非利亚离开他们，不和他们同去做工，就以为不可带他去。  (使徒行传 15:38 和合本)</a:t>
            </a:r>
          </a:p>
          <a:p>
            <a:r>
              <a:rPr lang="zh-CN" altLang="en-US" b="1" dirty="0"/>
              <a:t>在巴比伦与你们同蒙拣选的教会问你们安。</a:t>
            </a:r>
            <a:r>
              <a:rPr lang="zh-CN" altLang="en-US" b="1" dirty="0">
                <a:solidFill>
                  <a:srgbClr val="FF0000"/>
                </a:solidFill>
              </a:rPr>
              <a:t>我儿子马可</a:t>
            </a:r>
            <a:r>
              <a:rPr lang="zh-CN" altLang="en-US" b="1" dirty="0"/>
              <a:t>也问你们安。</a:t>
            </a:r>
            <a:r>
              <a:rPr lang="en-US" altLang="zh-CN" b="1" dirty="0"/>
              <a:t>(</a:t>
            </a:r>
            <a:r>
              <a:rPr lang="zh-CN" altLang="en-US" b="1" dirty="0"/>
              <a:t>彼得前书</a:t>
            </a:r>
            <a:r>
              <a:rPr lang="en-US" altLang="zh-CN" b="1" dirty="0"/>
              <a:t>5</a:t>
            </a:r>
            <a:r>
              <a:rPr lang="zh-CN" altLang="en-US" b="1" dirty="0"/>
              <a:t>：</a:t>
            </a:r>
            <a:r>
              <a:rPr lang="en-US" altLang="zh-CN" b="1" dirty="0"/>
              <a:t>13)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6" name="Content Placeholder 5" descr="下载 (1)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5185" y="2557145"/>
            <a:ext cx="5328920" cy="3533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dirty="0"/>
            </a:br>
            <a:r>
              <a:rPr lang="zh-CN" altLang="en-US" dirty="0"/>
              <a:t>背景介绍二：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181855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altLang="zh-CN" dirty="0"/>
              <a:t>64AD</a:t>
            </a:r>
            <a:r>
              <a:rPr lang="zh-CN" altLang="en-US" dirty="0"/>
              <a:t>开始 罗马皇帝尼禄对基督徒的大逼迫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56" y="2639228"/>
            <a:ext cx="6027769" cy="35898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第一，耶稣是向父神祷告的圣子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r>
              <a:rPr lang="en-US"/>
              <a:t>1，耶稣向父神祷告</a:t>
            </a:r>
          </a:p>
          <a:p>
            <a:r>
              <a:rPr lang="en-US"/>
              <a:t>（1）耶稣从父神得到力量</a:t>
            </a:r>
          </a:p>
          <a:p>
            <a:r>
              <a:rPr lang="en-US"/>
              <a:t>耶稣对他们说：“我实实在在地告诉你们，子凭着自己不能做什么，惟有看见父所做的，子才能做；父所做的事，子也照样做。  (约翰福音 5:19 和合本)</a:t>
            </a:r>
          </a:p>
          <a:p>
            <a:r>
              <a:rPr lang="en-US"/>
              <a:t>（2）耶稣靠父神胜过试探</a:t>
            </a:r>
          </a:p>
          <a:p>
            <a:r>
              <a:rPr lang="en-US"/>
              <a:t>耶稣既知道众人要来强逼他作王，就独自又退到山上去了。(约翰福音 6:15 和合本)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0" y="982345"/>
            <a:ext cx="9601200" cy="38068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575" y="982345"/>
            <a:ext cx="9598025" cy="2525395"/>
          </a:xfrm>
        </p:spPr>
        <p:txBody>
          <a:bodyPr>
            <a:normAutofit fontScale="90000" lnSpcReduction="20000"/>
          </a:bodyPr>
          <a:lstStyle/>
          <a:p>
            <a:r>
              <a:rPr lang="en-US"/>
              <a:t>2，耶稣为门徒代祷</a:t>
            </a:r>
          </a:p>
          <a:p>
            <a:r>
              <a:rPr lang="en-US"/>
              <a:t>（1）门徒陷入“做王”试探</a:t>
            </a:r>
          </a:p>
          <a:p>
            <a:r>
              <a:rPr lang="en-US"/>
              <a:t>耶稣随即催门徒上船，先渡到那边伯赛大去，等他叫众人散开。(马可福音 6:45 和合本)</a:t>
            </a:r>
          </a:p>
          <a:p>
            <a:r>
              <a:rPr lang="en-US"/>
              <a:t>（2）耶稣看重代祷的侍奉</a:t>
            </a:r>
          </a:p>
          <a:p>
            <a:r>
              <a:rPr lang="en-US"/>
              <a:t>可1:35；6:46；14:32</a:t>
            </a:r>
          </a:p>
        </p:txBody>
      </p:sp>
      <p:pic>
        <p:nvPicPr>
          <p:cNvPr id="4" name="Content Placeholder 3" descr="118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6975" y="2553335"/>
            <a:ext cx="6551295" cy="3683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小结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今天有哪些“与耶稣做王”的试探？成功神学？民主政治？</a:t>
            </a:r>
          </a:p>
          <a:p>
            <a:r>
              <a:rPr lang="en-US"/>
              <a:t>我如何跟随主，是走十字架的道路，还是想追求成功？</a:t>
            </a:r>
          </a:p>
          <a:p>
            <a:r>
              <a:rPr lang="en-US"/>
              <a:t>我如何面对信仰中“做王”的试探？靠神，还是靠自己？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en-US">
                <a:sym typeface="+mn-ea"/>
              </a:rPr>
              <a:t>第二，耶稣是旧约的耶和华神</a:t>
            </a:r>
            <a:br>
              <a:rPr lang="en-US"/>
            </a:br>
            <a:br>
              <a:rPr lang="zh-CN" altLang="en-US" b="1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955" y="2557145"/>
            <a:ext cx="5572125" cy="355981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一</a:t>
            </a:r>
            <a:r>
              <a:rPr lang="en-US" altLang="zh-CN" dirty="0"/>
              <a:t>,</a:t>
            </a:r>
            <a:r>
              <a:rPr lang="zh-CN" altLang="en-US" dirty="0"/>
              <a:t>耶稣在海面上行走</a:t>
            </a:r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dirty="0"/>
              <a:t>1</a:t>
            </a:r>
            <a:r>
              <a:rPr lang="zh-CN" altLang="en-US" dirty="0"/>
              <a:t>），约伯记</a:t>
            </a:r>
            <a:r>
              <a:rPr lang="en-US" dirty="0"/>
              <a:t>9:8</a:t>
            </a:r>
            <a:r>
              <a:rPr lang="zh-CN" altLang="en-US" dirty="0"/>
              <a:t>：他独自铺张苍天，</a:t>
            </a:r>
            <a:r>
              <a:rPr lang="zh-CN" altLang="en-US" b="1" dirty="0">
                <a:solidFill>
                  <a:srgbClr val="FF0000"/>
                </a:solidFill>
              </a:rPr>
              <a:t>步行在海浪之上</a:t>
            </a:r>
            <a:r>
              <a:rPr lang="zh-CN" altLang="en-US" dirty="0"/>
              <a:t>。</a:t>
            </a:r>
            <a:endParaRPr lang="en-US" dirty="0"/>
          </a:p>
          <a:p>
            <a:r>
              <a:rPr lang="zh-CN" altLang="en-US" dirty="0"/>
              <a:t>（</a:t>
            </a:r>
            <a:r>
              <a:rPr lang="en-US" dirty="0"/>
              <a:t>2</a:t>
            </a:r>
            <a:r>
              <a:rPr lang="zh-CN" altLang="en-US" dirty="0"/>
              <a:t>），约伯记</a:t>
            </a:r>
            <a:r>
              <a:rPr lang="en-US" dirty="0"/>
              <a:t>38:16</a:t>
            </a:r>
            <a:r>
              <a:rPr lang="zh-CN" altLang="en-US" dirty="0"/>
              <a:t>：你曾进到</a:t>
            </a:r>
            <a:r>
              <a:rPr lang="zh-CN" altLang="en-US" b="1" dirty="0">
                <a:solidFill>
                  <a:srgbClr val="FF0000"/>
                </a:solidFill>
              </a:rPr>
              <a:t>海源，或在深渊的隐密处行走</a:t>
            </a:r>
            <a:r>
              <a:rPr lang="zh-CN" altLang="en-US" dirty="0"/>
              <a:t>吗？</a:t>
            </a:r>
            <a:endParaRPr lang="en-US" dirty="0"/>
          </a:p>
          <a:p>
            <a:r>
              <a:rPr lang="zh-CN" altLang="en-US" dirty="0"/>
              <a:t>（</a:t>
            </a:r>
            <a:r>
              <a:rPr lang="en-US" dirty="0"/>
              <a:t>3</a:t>
            </a:r>
            <a:r>
              <a:rPr lang="zh-CN" altLang="en-US" dirty="0"/>
              <a:t>），诗篇</a:t>
            </a:r>
            <a:r>
              <a:rPr lang="en-US" dirty="0"/>
              <a:t>77:19</a:t>
            </a:r>
            <a:r>
              <a:rPr lang="zh-CN" altLang="en-US" dirty="0"/>
              <a:t>：</a:t>
            </a:r>
            <a:r>
              <a:rPr lang="zh-CN" altLang="en-US" b="1" dirty="0">
                <a:solidFill>
                  <a:srgbClr val="FF0000"/>
                </a:solidFill>
              </a:rPr>
              <a:t>你的道在海中</a:t>
            </a:r>
            <a:r>
              <a:rPr lang="zh-CN" altLang="en-US" dirty="0"/>
              <a:t>；</a:t>
            </a:r>
            <a:r>
              <a:rPr lang="zh-CN" altLang="en-US" b="1" dirty="0">
                <a:solidFill>
                  <a:srgbClr val="FF0000"/>
                </a:solidFill>
              </a:rPr>
              <a:t>你的路在大水中</a:t>
            </a:r>
            <a:r>
              <a:rPr lang="zh-CN" altLang="en-US" dirty="0"/>
              <a:t>；你的脚踪无人知道。</a:t>
            </a:r>
            <a:endParaRPr lang="en-US" dirty="0"/>
          </a:p>
          <a:p>
            <a:r>
              <a:rPr lang="zh-CN" altLang="en-US" dirty="0"/>
              <a:t>（</a:t>
            </a:r>
            <a:r>
              <a:rPr lang="en-US" dirty="0"/>
              <a:t>4</a:t>
            </a:r>
            <a:r>
              <a:rPr lang="zh-CN" altLang="en-US" dirty="0"/>
              <a:t>），以赛亚书</a:t>
            </a:r>
            <a:r>
              <a:rPr lang="en-US" dirty="0"/>
              <a:t>43:16:</a:t>
            </a:r>
            <a:r>
              <a:rPr lang="zh-CN" altLang="en-US" dirty="0"/>
              <a:t>耶和华</a:t>
            </a:r>
            <a:r>
              <a:rPr lang="zh-CN" altLang="en-US" b="1" dirty="0">
                <a:solidFill>
                  <a:srgbClr val="FF0000"/>
                </a:solidFill>
              </a:rPr>
              <a:t>在沧海中开道，在大水中开路</a:t>
            </a:r>
            <a:r>
              <a:rPr lang="zh-CN" altLang="en-US" dirty="0"/>
              <a:t>，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98" y="2451671"/>
            <a:ext cx="5211550" cy="292131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1562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是我，不要怕 </vt:lpstr>
      <vt:lpstr>主题概述</vt:lpstr>
      <vt:lpstr> 大纲： </vt:lpstr>
      <vt:lpstr> 背景介绍一： </vt:lpstr>
      <vt:lpstr> 背景介绍二： </vt:lpstr>
      <vt:lpstr>第一，耶稣是向父神祷告的圣子</vt:lpstr>
      <vt:lpstr>PowerPoint Presentation</vt:lpstr>
      <vt:lpstr>小结</vt:lpstr>
      <vt:lpstr>    第二，耶稣是旧约的耶和华神    </vt:lpstr>
      <vt:lpstr>PowerPoint Presentation</vt:lpstr>
      <vt:lpstr>PowerPoint Presentation</vt:lpstr>
      <vt:lpstr> 小结 </vt:lpstr>
      <vt:lpstr> 第三，耶稣是试验门徒的主 </vt:lpstr>
      <vt:lpstr>PowerPoint Presentation</vt:lpstr>
      <vt:lpstr> 小结 </vt:lpstr>
      <vt:lpstr> 总结 </vt:lpstr>
      <vt:lpstr>总结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是我，不要怕 </dc:title>
  <dc:creator>Zhen Zhang</dc:creator>
  <cp:lastModifiedBy>LCCC</cp:lastModifiedBy>
  <cp:revision>11</cp:revision>
  <dcterms:created xsi:type="dcterms:W3CDTF">2023-04-13T20:44:00Z</dcterms:created>
  <dcterms:modified xsi:type="dcterms:W3CDTF">2023-04-16T19:45:09Z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4FE29BBAEA274EC8B350226126D3B7A5</vt:lpwstr>
  </property>
  <property fmtid="{D5CDD505-2E9C-101B-9397-08002B2CF9AE}" pid="3" name="KSOProductBuildVer">
    <vt:lpwstr>1033-11.2.0.11516</vt:lpwstr>
  </property>
</Properties>
</file>